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1"/>
    <p:restoredTop sz="94702"/>
  </p:normalViewPr>
  <p:slideViewPr>
    <p:cSldViewPr snapToGrid="0" showGuides="1">
      <p:cViewPr varScale="1">
        <p:scale>
          <a:sx n="108" d="100"/>
          <a:sy n="108" d="100"/>
        </p:scale>
        <p:origin x="1432" y="200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3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8922D-DD4D-054B-9568-4C817A40E697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D37BA-5026-E241-A34C-04A6D7E9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8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8A35-AFB1-ECF9-E5AC-23B8481DC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10456-6CD9-D220-9E23-556D87048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6D0D9042-46B0-53CE-F15D-C502DEBD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EA45-8801-9CC1-2058-2D30D98F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oster of two people with a wheelchair&#10;&#10;Description automatically generated">
            <a:extLst>
              <a:ext uri="{FF2B5EF4-FFF2-40B4-BE49-F238E27FC236}">
                <a16:creationId xmlns:a16="http://schemas.microsoft.com/office/drawing/2014/main" id="{B111A11F-8692-2048-464E-3B83AD17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64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5BCD-31F5-7C0D-7B90-F460ABF9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group of people holding hands&#10;&#10;Description automatically generated">
            <a:extLst>
              <a:ext uri="{FF2B5EF4-FFF2-40B4-BE49-F238E27FC236}">
                <a16:creationId xmlns:a16="http://schemas.microsoft.com/office/drawing/2014/main" id="{E4256C2C-D056-9F8F-C841-72E10DFA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95209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A2D6-F436-EA10-B1F1-814D8FAF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285CF96-1DE9-6173-0813-E34A9BDB7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2609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FC32-1C0C-63D7-6F6E-EB1346F0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74B0C2F6-EE7B-DDB6-9C6D-64BC913F7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32558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4A17-8F9E-E0EA-E581-FE5F47D7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wheelchair and a person in a white coat&#10;&#10;Description automatically generated">
            <a:extLst>
              <a:ext uri="{FF2B5EF4-FFF2-40B4-BE49-F238E27FC236}">
                <a16:creationId xmlns:a16="http://schemas.microsoft.com/office/drawing/2014/main" id="{A1A2BAFE-50D8-0A99-67F8-4790688A0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10709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pernal</dc:creator>
  <cp:lastModifiedBy>nicole pernal</cp:lastModifiedBy>
  <cp:revision>1</cp:revision>
  <dcterms:created xsi:type="dcterms:W3CDTF">2024-03-26T16:23:47Z</dcterms:created>
  <dcterms:modified xsi:type="dcterms:W3CDTF">2024-03-26T16:58:23Z</dcterms:modified>
</cp:coreProperties>
</file>