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2"/>
  </p:normalViewPr>
  <p:slideViewPr>
    <p:cSldViewPr snapToGrid="0" showGuides="1">
      <p:cViewPr varScale="1">
        <p:scale>
          <a:sx n="79" d="100"/>
          <a:sy n="79" d="100"/>
        </p:scale>
        <p:origin x="232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2E3B-6700-0B51-56F8-F14DBE815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9F4BA-F619-F5DF-BB2D-73D46B141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92BE3-4FE0-8882-FB47-A451B01F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8F2E-6527-154D-81B4-53FA3F749D7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F606D-3F79-DC61-A60F-D7485818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8A040-E097-0DB5-5478-C4DC8B6C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4434-74BC-A34A-957C-F9C0A546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C26E-2755-F037-3BA7-E9517108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5C77-2819-A1B1-A18E-0700FD70A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78FCD-89A3-AFC1-732D-FA2B725E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8F2E-6527-154D-81B4-53FA3F749D7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410AD-D4E1-0E97-83BE-EE98F665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55554-A2CB-9BE3-FAFF-4ECA4A7D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4434-74BC-A34A-957C-F9C0A546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57482-6821-3C16-1A45-34E186AD7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3B473-497A-0123-8F6F-FD3A343BC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67B26-D512-A294-007D-FCA40C80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8F2E-6527-154D-81B4-53FA3F749D7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7751A-6CA7-7E6B-B5BE-68F91A9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C84BE-EE68-AD43-DF19-4EDD9F0F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4434-74BC-A34A-957C-F9C0A546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9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8FCF-E873-2FFF-E26F-FC4DD39B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34B8C-30A8-AD24-695C-96B437684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32F41-F527-CED2-A90B-C227618A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8F2E-6527-154D-81B4-53FA3F749D7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84B7F-6401-3440-F3D8-D891F1A9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C4E27-9240-018E-4656-460983D5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4434-74BC-A34A-957C-F9C0A546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7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6083-00B9-3A46-9BA1-D52724E2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979C2-C685-253B-4772-959CE66D4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E440-0104-56B2-2F36-6FCA422A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8F2E-6527-154D-81B4-53FA3F749D7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93959-AB09-9D38-D0C4-42FF651C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70A8A-2DE5-FD23-9BCA-131E5BA3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4434-74BC-A34A-957C-F9C0A546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4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4941-2E01-D635-7ED6-A90AC39A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91BC-5D6C-2F8F-40BF-F44232F13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7703E-0250-3420-E13C-41F3AA24E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D3082-7F44-08D4-D788-A38FCB08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8F2E-6527-154D-81B4-53FA3F749D7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159F8-F54B-6F03-5F5F-E41A925A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A606D-97D9-195A-08BA-6BFCED0C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4434-74BC-A34A-957C-F9C0A546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3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3C56-8577-0760-7E12-975B4928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CE2D4-F884-0C4E-135C-CF25AD2B6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61778-6D32-26F2-FD25-87850B50E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B112F-92AC-2E19-61E0-AA2587BD4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89930-ACB6-F288-9D9C-3A6D11E7F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FD1CE-BC68-4BD4-A5B4-A1E00FB1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8F2E-6527-154D-81B4-53FA3F749D7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DA838-05E9-F31D-8824-9EF2D487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D8909-2FB6-7FC1-545A-4F9D085B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4434-74BC-A34A-957C-F9C0A546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3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F6EC-3330-91FF-1CD8-DAB5BB8A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D020C-E470-AFED-AB75-E7C54364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8F2E-6527-154D-81B4-53FA3F749D7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91E84-5573-B95D-D4D3-069AC294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F1005-64C6-6F54-4F84-89ACE8D5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4434-74BC-A34A-957C-F9C0A546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3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3226B-7B57-1728-9F92-E50B62D3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8F2E-6527-154D-81B4-53FA3F749D7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A3207-8CF0-FB60-BC9F-F08BEF2E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12F52-3B12-137F-4590-B463F760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4434-74BC-A34A-957C-F9C0A546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D566-E45B-4869-F22B-AD46497A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7ED3C-7A01-7130-E7D9-70F1D7A60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85F92-6FE7-D6B4-5CC6-087D2D592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F480F-03E2-D5FC-BDAD-E2213400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8F2E-6527-154D-81B4-53FA3F749D7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FD015-BBE9-8106-680F-8C09990B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FBBDD-AEB8-FA06-7DF2-E4377DE9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4434-74BC-A34A-957C-F9C0A546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5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CF05-1B4F-2992-CFC4-7D901947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73530-2459-C71F-120B-F5D61BE96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45CF4-7C10-D9EB-C085-977964D76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087F7-0DBD-61F9-2259-05751A01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8F2E-6527-154D-81B4-53FA3F749D7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64B48-4C05-C188-B9A3-A4CDF222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31FB2-3B28-E18A-3282-EFD76F17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4434-74BC-A34A-957C-F9C0A546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1D1FC-D637-1CCA-3DF2-2A63EAB4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9E342-0F0D-FF76-7BF8-FCEA48D1F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F3166-6B33-13C0-10C4-B60419B76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438F2E-6527-154D-81B4-53FA3F749D7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9486B-3857-DB66-9BE0-966BB3954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6E5C9-64EB-5595-69F5-831E5EB3B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04434-74BC-A34A-957C-F9C0A546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6759-3E28-39ED-C3F1-E76AECA444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9DE61-462D-D818-316F-2FC1CBB46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11FB0769-CC70-25EB-294C-D5AA16E76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36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pernal</dc:creator>
  <cp:lastModifiedBy>nicole pernal</cp:lastModifiedBy>
  <cp:revision>1</cp:revision>
  <dcterms:created xsi:type="dcterms:W3CDTF">2024-03-26T17:14:46Z</dcterms:created>
  <dcterms:modified xsi:type="dcterms:W3CDTF">2024-03-26T17:15:31Z</dcterms:modified>
</cp:coreProperties>
</file>