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92"/>
  </p:normalViewPr>
  <p:slideViewPr>
    <p:cSldViewPr snapToGrid="0" showGuides="1">
      <p:cViewPr varScale="1">
        <p:scale>
          <a:sx n="69" d="100"/>
          <a:sy n="69" d="100"/>
        </p:scale>
        <p:origin x="2760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FFDA4-4DFE-1E42-94ED-953C5A92C09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ADFD5-36E9-4E42-A503-A2349AC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8A5C8-0A29-FB9F-5763-21C8EC40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3D05C-CEE6-04CB-3C7C-CD2B87CC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1"/>
          </a:xfrm>
        </p:spPr>
      </p:pic>
    </p:spTree>
    <p:extLst>
      <p:ext uri="{BB962C8B-B14F-4D97-AF65-F5344CB8AC3E}">
        <p14:creationId xmlns:p14="http://schemas.microsoft.com/office/powerpoint/2010/main" val="20138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BE8104-7F54-22E3-8CCD-80F4E9E1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</p:spPr>
      </p:pic>
    </p:spTree>
    <p:extLst>
      <p:ext uri="{BB962C8B-B14F-4D97-AF65-F5344CB8AC3E}">
        <p14:creationId xmlns:p14="http://schemas.microsoft.com/office/powerpoint/2010/main" val="422865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pernal</dc:creator>
  <cp:lastModifiedBy>nicole pernal</cp:lastModifiedBy>
  <cp:revision>2</cp:revision>
  <dcterms:created xsi:type="dcterms:W3CDTF">2024-03-26T17:10:46Z</dcterms:created>
  <dcterms:modified xsi:type="dcterms:W3CDTF">2024-03-26T17:22:59Z</dcterms:modified>
</cp:coreProperties>
</file>