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2"/>
  </p:normalViewPr>
  <p:slideViewPr>
    <p:cSldViewPr snapToGrid="0" showGuides="1">
      <p:cViewPr varScale="1">
        <p:scale>
          <a:sx n="79" d="100"/>
          <a:sy n="79" d="100"/>
        </p:scale>
        <p:origin x="232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7797-BE00-85CE-DAE2-8A6D3741C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2F07C-0ED4-AD72-4E77-760BE7080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5D95-BBC9-25EA-6995-9447070B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A728-8656-9757-C219-99BF56D7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5BC69-856B-4261-E6F1-92BECC31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F59B-7F13-129E-3E11-D26696A1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764D2-1AE5-2297-62A9-613A1D5AF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2858-4F41-889E-6667-03BD4EC0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1AC7-4447-CEFC-4497-0D89A3AF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ED593-F715-CC7F-900F-B00C0107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0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8B4F2-B1F3-9D14-0E1B-DDF34CE83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87E57-2AD5-CFE2-6445-4A70F219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A8FE-E087-FCCE-601A-FFCF6DCE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89CF-7BA6-78E3-31BE-2C28E53A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623A-8563-62FC-2F84-98474FA6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066D-1F6F-D96B-17BA-CF8CB06A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99416-E145-A189-1F85-C1F43E1D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B5A5E-B5DC-722B-0277-4FAC7753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93A55-2D22-65AB-1553-C7C0B4E6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31463-608D-81E5-BEF0-319B0E1C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E1C3-CFE9-B019-86CB-7929FC63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D4260-DED2-F3ED-EAA9-C7DE885F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C049C-C94A-D779-0780-5C16E1A2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91AF-2465-0C30-8EB2-FA6A75DE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AB993-2F4F-C9D8-A69A-83FA0B23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8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EA86-1006-E228-5611-27E32151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2452-62FB-A9EE-9912-AD2C9BCE1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58A06-7959-ED38-B9C2-6794CD9D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D0F9B-675E-DA74-E8E9-67385977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7E02-B1F8-4EFA-F352-4418B790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F97C8-3852-04B6-E311-8DABD454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D90A-E7C4-CBFD-B9E5-62EE79DB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B00B8-2825-9C2F-E5CC-A3EDEA981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68AE4-F945-15E2-0AA1-19961759D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7910A-4E00-88ED-E1CC-EB1B28A6B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0AED2-070D-F654-7D5A-9D3CA23EE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387EF-0680-CBA9-A4B3-BCBC4857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6C562-847C-EFCF-A405-0F21FD95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8DDED-4FF4-7E7F-71EB-F5F4D069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B4B2-08A5-ED56-CFCD-41081BDB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B2B80-7F1A-6680-6B42-6E039494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763E2-E043-ABAE-14C6-DD5CC1AD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B0785-BF09-6245-05D4-25FFC6A3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7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35E08-145D-790A-855A-F24B05F5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9A001-E010-9494-AF5A-B8F8DD86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9985F-CE7F-009C-06A7-0E9B427B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1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60A5-F005-6246-9746-27D37305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1B623-BC3C-FAEF-B509-30FD4D23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F1BC9-4AFD-8CA3-4353-5837396AA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8B526-F458-C196-095C-AE6A63E2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81285-4500-3660-7B31-AF8A8502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BD926-8032-D0EB-B25A-87A64DCA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1D45-87C6-3630-4527-7CD7FDE8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3E860-9C5E-DE03-5CBC-C8E8B7BAD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200E1-4396-AF8A-9CFF-34B2CDE9F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4CA9-C14B-6D5A-DA52-6EB08F83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D2E23-D187-50B8-C963-1D9A2C4C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70B5B-6E12-FDE3-C8D5-75C90B78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24043-C561-CCA6-3CE4-38022E64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C3142-57F1-588D-7C91-9D64642E0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F84BD-D59B-E717-CC78-1C085494F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7091D-CA24-3941-95AE-A3C3C642C68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1543-060C-BD1B-3B6C-17C74111D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A6358-BEDE-94B5-6A2E-7EADF6F60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CAAB1-859C-CB4E-B6FE-4D5D61E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02ED-FBA6-2A1D-373B-002BF389B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EA896-4C37-26B6-9880-BC9F6C852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2EEEBD09-ADF2-A9CE-6A02-704D74F5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77057" cy="69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8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pernal</dc:creator>
  <cp:lastModifiedBy>nicole pernal</cp:lastModifiedBy>
  <cp:revision>1</cp:revision>
  <dcterms:created xsi:type="dcterms:W3CDTF">2024-03-26T17:04:43Z</dcterms:created>
  <dcterms:modified xsi:type="dcterms:W3CDTF">2024-03-26T17:05:27Z</dcterms:modified>
</cp:coreProperties>
</file>